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9" r:id="rId2"/>
    <p:sldId id="299" r:id="rId3"/>
    <p:sldId id="297" r:id="rId4"/>
    <p:sldId id="29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10" r:id="rId13"/>
    <p:sldId id="308" r:id="rId14"/>
    <p:sldId id="309" r:id="rId15"/>
    <p:sldId id="307" r:id="rId16"/>
    <p:sldId id="311" r:id="rId17"/>
    <p:sldId id="312" r:id="rId18"/>
    <p:sldId id="313" r:id="rId19"/>
    <p:sldId id="314" r:id="rId20"/>
    <p:sldId id="315" r:id="rId21"/>
    <p:sldId id="316" r:id="rId22"/>
    <p:sldId id="318" r:id="rId23"/>
    <p:sldId id="325" r:id="rId24"/>
    <p:sldId id="319" r:id="rId25"/>
    <p:sldId id="320" r:id="rId26"/>
    <p:sldId id="321" r:id="rId27"/>
    <p:sldId id="322" r:id="rId28"/>
    <p:sldId id="323" r:id="rId29"/>
    <p:sldId id="32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D617"/>
    <a:srgbClr val="144E82"/>
    <a:srgbClr val="1B69B3"/>
    <a:srgbClr val="26225A"/>
    <a:srgbClr val="F7941D"/>
    <a:srgbClr val="6C150E"/>
    <a:srgbClr val="333333"/>
    <a:srgbClr val="2D426A"/>
    <a:srgbClr val="4A5650"/>
    <a:srgbClr val="2F7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3" autoAdjust="0"/>
    <p:restoredTop sz="96144" autoAdjust="0"/>
  </p:normalViewPr>
  <p:slideViewPr>
    <p:cSldViewPr>
      <p:cViewPr>
        <p:scale>
          <a:sx n="100" d="100"/>
          <a:sy n="100" d="100"/>
        </p:scale>
        <p:origin x="1408" y="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03559-DE3C-4957-B8BF-39AC9C02E313}" type="datetimeFigureOut">
              <a:rPr lang="uk-UA" smtClean="0"/>
              <a:t>30.11.2022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4E254-D8D5-4FA6-B6CB-EA1013C8596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421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8228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0907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01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7330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613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7211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4931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1643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5851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0372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61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496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01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72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492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7776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1330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6790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459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1779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602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558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453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242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822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1475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2374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059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4E254-D8D5-4FA6-B6CB-EA1013C8596B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4741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 advClick="0" advTm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289E6-F6AA-490C-B741-075263574D2E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CC48B-2707-4954-8D60-3AFA304E5D06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47564" y="1124744"/>
            <a:ext cx="4824537" cy="2232248"/>
          </a:xfrm>
          <a:prstGeom prst="rect">
            <a:avLst/>
          </a:prstGeom>
          <a:effectLst>
            <a:outerShdw blurRad="50800" dist="88900" dir="216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6600" b="1" spc="-300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</a:t>
            </a:r>
            <a:endParaRPr lang="en-US" sz="16600" b="1" spc="-3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7584" y="3197396"/>
            <a:ext cx="5184576" cy="253586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000" b="1" i="1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Центрів Надії</a:t>
            </a:r>
            <a:endParaRPr lang="en-US" sz="8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01-m">
            <a:hlinkClick r:id="" action="ppaction://media"/>
            <a:extLst>
              <a:ext uri="{FF2B5EF4-FFF2-40B4-BE49-F238E27FC236}">
                <a16:creationId xmlns:a16="http://schemas.microsoft.com/office/drawing/2014/main" id="{CB2052A4-00AC-BE7C-9263-7AEB47A8C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1187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7890" y="3645024"/>
            <a:ext cx="115212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(1)</a:t>
            </a:r>
            <a:endParaRPr lang="en-US" sz="16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7890" y="836712"/>
            <a:ext cx="554461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Три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цілі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66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7890" y="4581128"/>
            <a:ext cx="5931582" cy="122413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Благовістя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   </a:t>
            </a:r>
          </a:p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особисті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стосунки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10-m">
            <a:hlinkClick r:id="" action="ppaction://media"/>
            <a:extLst>
              <a:ext uri="{FF2B5EF4-FFF2-40B4-BE49-F238E27FC236}">
                <a16:creationId xmlns:a16="http://schemas.microsoft.com/office/drawing/2014/main" id="{9E3EE379-8E0A-2FAF-BD2A-B32EC8440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8291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7890" y="3645024"/>
            <a:ext cx="115212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(2)</a:t>
            </a:r>
            <a:endParaRPr lang="en-US" sz="16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7890" y="836712"/>
            <a:ext cx="554461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Три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цілі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66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7890" y="4581128"/>
            <a:ext cx="6520374" cy="172819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Заснування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спільноти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здатної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зростання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11-m">
            <a:hlinkClick r:id="" action="ppaction://media"/>
            <a:extLst>
              <a:ext uri="{FF2B5EF4-FFF2-40B4-BE49-F238E27FC236}">
                <a16:creationId xmlns:a16="http://schemas.microsoft.com/office/drawing/2014/main" id="{3527E6CB-710C-8C48-DD7F-D345DEE40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770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27890" y="3645024"/>
            <a:ext cx="115212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(3)</a:t>
            </a:r>
            <a:endParaRPr lang="en-US" sz="16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7890" y="836712"/>
            <a:ext cx="554461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Три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цілі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6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66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66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7890" y="4581128"/>
            <a:ext cx="7168446" cy="172819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Кінцева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ціль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</a:p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зрощення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майбутніх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2-m">
            <a:hlinkClick r:id="" action="ppaction://media"/>
            <a:extLst>
              <a:ext uri="{FF2B5EF4-FFF2-40B4-BE49-F238E27FC236}">
                <a16:creationId xmlns:a16="http://schemas.microsoft.com/office/drawing/2014/main" id="{CECAA23C-EEC7-59AF-5F11-1E80E9F37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8530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502137" y="908720"/>
            <a:ext cx="8176558" cy="2448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духовних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шукачів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членів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сім'ї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83721" y="3933056"/>
            <a:ext cx="8176558" cy="172819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a)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покаяння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б)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приєднання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Божої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сім'ї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в)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хрещення</a:t>
            </a:r>
            <a:endParaRPr lang="en-US" sz="14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13-m">
            <a:hlinkClick r:id="" action="ppaction://media"/>
            <a:extLst>
              <a:ext uri="{FF2B5EF4-FFF2-40B4-BE49-F238E27FC236}">
                <a16:creationId xmlns:a16="http://schemas.microsoft.com/office/drawing/2014/main" id="{B0557668-48C0-AA7E-5217-FA7374079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275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581175" y="4507476"/>
            <a:ext cx="7776864" cy="1626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християнського</a:t>
            </a:r>
            <a:r>
              <a:rPr lang="ru-RU" sz="6000" b="1" i="1" spc="-150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життя</a:t>
            </a:r>
            <a:endParaRPr lang="en-US" sz="6000" b="1" i="1" spc="-150" dirty="0">
              <a:solidFill>
                <a:schemeClr val="bg1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7D6A5-E6D7-054D-93DE-BEA8E2C71122}"/>
              </a:ext>
            </a:extLst>
          </p:cNvPr>
          <p:cNvSpPr txBox="1">
            <a:spLocks/>
          </p:cNvSpPr>
          <p:nvPr/>
        </p:nvSpPr>
        <p:spPr>
          <a:xfrm>
            <a:off x="395536" y="723528"/>
            <a:ext cx="3185148" cy="803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spc="-150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Перехід</a:t>
            </a:r>
            <a:endParaRPr lang="ru-RU" sz="6000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1490C1C-2764-BC24-8B47-FB93FF180468}"/>
              </a:ext>
            </a:extLst>
          </p:cNvPr>
          <p:cNvSpPr txBox="1">
            <a:spLocks/>
          </p:cNvSpPr>
          <p:nvPr/>
        </p:nvSpPr>
        <p:spPr>
          <a:xfrm>
            <a:off x="1597546" y="2148510"/>
            <a:ext cx="6390887" cy="8534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6000" b="1" i="1" spc="-150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000" b="1" i="1" spc="-150" dirty="0" err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увірування</a:t>
            </a:r>
            <a:r>
              <a:rPr lang="ru-RU" sz="6000" b="1" i="1" spc="-150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3D5E3F2-03EA-8137-7C95-279E924A24E7}"/>
              </a:ext>
            </a:extLst>
          </p:cNvPr>
          <p:cNvSpPr txBox="1">
            <a:spLocks/>
          </p:cNvSpPr>
          <p:nvPr/>
        </p:nvSpPr>
        <p:spPr>
          <a:xfrm>
            <a:off x="467544" y="3457575"/>
            <a:ext cx="1080120" cy="803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spc="-150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</a:t>
            </a:r>
          </a:p>
        </p:txBody>
      </p:sp>
      <p:pic>
        <p:nvPicPr>
          <p:cNvPr id="4" name="14-m">
            <a:hlinkClick r:id="" action="ppaction://media"/>
            <a:extLst>
              <a:ext uri="{FF2B5EF4-FFF2-40B4-BE49-F238E27FC236}">
                <a16:creationId xmlns:a16="http://schemas.microsoft.com/office/drawing/2014/main" id="{B3409785-CA26-D69A-C76A-1E8F1B197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4830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3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25596" y="1988840"/>
            <a:ext cx="7674796" cy="20882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Перетворення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учнів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08883" y="5157192"/>
            <a:ext cx="7056784" cy="1106709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Активна участь у </a:t>
            </a:r>
            <a:r>
              <a:rPr lang="ru-RU" sz="3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благовісті</a:t>
            </a:r>
            <a: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6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ru-RU" sz="36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богослужінні</a:t>
            </a:r>
            <a:endParaRPr lang="en-US" sz="14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53C9F7E-3722-DE21-E43B-A910153DE4DD}"/>
              </a:ext>
            </a:extLst>
          </p:cNvPr>
          <p:cNvSpPr txBox="1">
            <a:spLocks/>
          </p:cNvSpPr>
          <p:nvPr/>
        </p:nvSpPr>
        <p:spPr>
          <a:xfrm>
            <a:off x="425596" y="523859"/>
            <a:ext cx="4002388" cy="439155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Наступні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6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місяців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5-m">
            <a:hlinkClick r:id="" action="ppaction://media"/>
            <a:extLst>
              <a:ext uri="{FF2B5EF4-FFF2-40B4-BE49-F238E27FC236}">
                <a16:creationId xmlns:a16="http://schemas.microsoft.com/office/drawing/2014/main" id="{0B2B4F94-5892-C43B-F482-8C8C5360E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8463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11560" y="1412776"/>
            <a:ext cx="8034836" cy="3528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Наставництво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духовних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працівників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3131840" y="5589240"/>
            <a:ext cx="3119745" cy="57606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l"/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Ведення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6CD31B3-88B1-17E1-28D6-688B22055BE0}"/>
              </a:ext>
            </a:extLst>
          </p:cNvPr>
          <p:cNvSpPr txBox="1">
            <a:spLocks/>
          </p:cNvSpPr>
          <p:nvPr/>
        </p:nvSpPr>
        <p:spPr>
          <a:xfrm>
            <a:off x="425596" y="476672"/>
            <a:ext cx="2562228" cy="50405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Другий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6-m">
            <a:hlinkClick r:id="" action="ppaction://media"/>
            <a:extLst>
              <a:ext uri="{FF2B5EF4-FFF2-40B4-BE49-F238E27FC236}">
                <a16:creationId xmlns:a16="http://schemas.microsoft.com/office/drawing/2014/main" id="{B4F7718D-73C5-8EAC-FC9B-3F4BEFC51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25227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83568" y="2348880"/>
            <a:ext cx="8034836" cy="20162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Наставництво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3584862" y="5409220"/>
            <a:ext cx="2232248" cy="648072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  <a:p>
            <a:pPr algn="l"/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Партнери</a:t>
            </a:r>
            <a:endParaRPr lang="en-US" sz="16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304F159-7F8A-273B-BD8E-C4A171FEF5B2}"/>
              </a:ext>
            </a:extLst>
          </p:cNvPr>
          <p:cNvSpPr txBox="1">
            <a:spLocks/>
          </p:cNvSpPr>
          <p:nvPr/>
        </p:nvSpPr>
        <p:spPr>
          <a:xfrm>
            <a:off x="425596" y="447585"/>
            <a:ext cx="2562228" cy="533143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Третій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7-m">
            <a:hlinkClick r:id="" action="ppaction://media"/>
            <a:extLst>
              <a:ext uri="{FF2B5EF4-FFF2-40B4-BE49-F238E27FC236}">
                <a16:creationId xmlns:a16="http://schemas.microsoft.com/office/drawing/2014/main" id="{BF00383F-26B0-636C-7CF6-4149E3B3A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2312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239805" y="2348880"/>
            <a:ext cx="6664390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Нове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місцеве</a:t>
            </a:r>
            <a:r>
              <a:rPr lang="ru-RU" sz="7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7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керівництво</a:t>
            </a:r>
            <a:endParaRPr lang="en-US" sz="7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5596" y="519593"/>
            <a:ext cx="3063990" cy="461135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Четвертий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827584" y="4630814"/>
            <a:ext cx="7488832" cy="1628819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Рукопокладення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керівників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спрямована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досягнення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дочірніх</a:t>
            </a:r>
            <a:r>
              <a:rPr lang="ru-RU" sz="3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</a:t>
            </a:r>
            <a:endParaRPr lang="en-US" sz="1200" i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18-m">
            <a:hlinkClick r:id="" action="ppaction://media"/>
            <a:extLst>
              <a:ext uri="{FF2B5EF4-FFF2-40B4-BE49-F238E27FC236}">
                <a16:creationId xmlns:a16="http://schemas.microsoft.com/office/drawing/2014/main" id="{16D069AA-EF79-350E-F646-C19A2EF30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5070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239805" y="764704"/>
            <a:ext cx="6664390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Люди,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нам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потрібні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539552" y="2852936"/>
            <a:ext cx="8196618" cy="216024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Команди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подружні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пари               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Динамічні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стосунки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Ісусом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Ревність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загиблими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душами       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ru-RU" sz="3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Місцеві</a:t>
            </a:r>
            <a:r>
              <a:rPr lang="ru-RU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4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19-m">
            <a:hlinkClick r:id="" action="ppaction://media"/>
            <a:extLst>
              <a:ext uri="{FF2B5EF4-FFF2-40B4-BE49-F238E27FC236}">
                <a16:creationId xmlns:a16="http://schemas.microsoft.com/office/drawing/2014/main" id="{24AE1B1A-9B02-4C36-8972-C635E5FC6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38228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55683" y="836712"/>
            <a:ext cx="4545080" cy="9933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Нова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комплекс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дій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ЄХБ 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34F77E5-CA82-6F92-335C-6D3925D5AC4E}"/>
              </a:ext>
            </a:extLst>
          </p:cNvPr>
          <p:cNvSpPr txBox="1">
            <a:spLocks/>
          </p:cNvSpPr>
          <p:nvPr/>
        </p:nvSpPr>
        <p:spPr>
          <a:xfrm>
            <a:off x="1818299" y="3284984"/>
            <a:ext cx="2595129" cy="57606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endParaRPr lang="en-US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2C7E12A-2BC1-7D15-50D2-59D510EF40DE}"/>
              </a:ext>
            </a:extLst>
          </p:cNvPr>
          <p:cNvSpPr txBox="1">
            <a:spLocks/>
          </p:cNvSpPr>
          <p:nvPr/>
        </p:nvSpPr>
        <p:spPr>
          <a:xfrm>
            <a:off x="530976" y="3954241"/>
            <a:ext cx="5169777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64F9CD-0F1A-0495-DB12-5F7CBC38FCDF}"/>
              </a:ext>
            </a:extLst>
          </p:cNvPr>
          <p:cNvSpPr txBox="1">
            <a:spLocks/>
          </p:cNvSpPr>
          <p:nvPr/>
        </p:nvSpPr>
        <p:spPr>
          <a:xfrm>
            <a:off x="2411760" y="5031965"/>
            <a:ext cx="3770739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Надії?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02-m">
            <a:hlinkClick r:id="" action="ppaction://media"/>
            <a:extLst>
              <a:ext uri="{FF2B5EF4-FFF2-40B4-BE49-F238E27FC236}">
                <a16:creationId xmlns:a16="http://schemas.microsoft.com/office/drawing/2014/main" id="{642E59CD-5388-B54D-A58E-C6FF755DC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551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11560" y="1160748"/>
            <a:ext cx="7602788" cy="26642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досягнення</a:t>
            </a:r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незалежності</a:t>
            </a:r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4 роки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25596" y="519593"/>
            <a:ext cx="2994276" cy="461135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Часові</a:t>
            </a:r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рамки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856073" y="4005064"/>
            <a:ext cx="7113762" cy="201622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Початкове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зобов'язання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спільне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тримісячне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практичне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навчання</a:t>
            </a:r>
            <a:endParaRPr lang="en-US" sz="12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20-m">
            <a:hlinkClick r:id="" action="ppaction://media"/>
            <a:extLst>
              <a:ext uri="{FF2B5EF4-FFF2-40B4-BE49-F238E27FC236}">
                <a16:creationId xmlns:a16="http://schemas.microsoft.com/office/drawing/2014/main" id="{57F7E7F4-5A61-2518-A224-C564E9AD2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5893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327123" y="980728"/>
            <a:ext cx="8489754" cy="1440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Матеріальна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539552" y="2780928"/>
            <a:ext cx="8205317" cy="266429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100% </a:t>
            </a:r>
          </a:p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50% </a:t>
            </a:r>
          </a:p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фінансова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підтримка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25% </a:t>
            </a:r>
          </a:p>
          <a:p>
            <a:pPr algn="l"/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ru-RU" sz="32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2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фінансування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місцевої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громади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21-m">
            <a:hlinkClick r:id="" action="ppaction://media"/>
            <a:extLst>
              <a:ext uri="{FF2B5EF4-FFF2-40B4-BE49-F238E27FC236}">
                <a16:creationId xmlns:a16="http://schemas.microsoft.com/office/drawing/2014/main" id="{A20D2430-3EC8-5015-81B2-FD9BA587E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6877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9969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876256" y="980728"/>
            <a:ext cx="1338092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467544" y="2204864"/>
            <a:ext cx="8424936" cy="293610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Проживання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місці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Громадські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проєкти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лише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нецерковними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людьми.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Зосередженість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взаєминах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n-US" sz="34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22-m">
            <a:hlinkClick r:id="" action="ppaction://media"/>
            <a:extLst>
              <a:ext uri="{FF2B5EF4-FFF2-40B4-BE49-F238E27FC236}">
                <a16:creationId xmlns:a16="http://schemas.microsoft.com/office/drawing/2014/main" id="{80867575-32AE-1751-F2F4-BBC0B5FF9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2088" y="260648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41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6876256" y="980728"/>
            <a:ext cx="1338092" cy="7200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467544" y="2204864"/>
            <a:ext cx="8424936" cy="293610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подружніми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парами.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ЧОЛОВІКИ-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Жінки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-Молодь-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Діти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Служіння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малих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Епізодична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часткова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громадська</a:t>
            </a:r>
            <a:r>
              <a:rPr lang="ru-RU" sz="3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робота. </a:t>
            </a:r>
            <a:endParaRPr lang="en-US" sz="34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23-m">
            <a:hlinkClick r:id="" action="ppaction://media"/>
            <a:extLst>
              <a:ext uri="{FF2B5EF4-FFF2-40B4-BE49-F238E27FC236}">
                <a16:creationId xmlns:a16="http://schemas.microsoft.com/office/drawing/2014/main" id="{3DE19808-CEA2-4839-213C-A7BAB64E7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00891" y="188640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7418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502136" y="980728"/>
            <a:ext cx="8176558" cy="1584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Турбота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керівництва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1195712" y="3356992"/>
            <a:ext cx="6752575" cy="252028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Гуманітарна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надається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ЄХБ.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Щомісячні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підготовчі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зустрічі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14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24-m">
            <a:hlinkClick r:id="" action="ppaction://media"/>
            <a:extLst>
              <a:ext uri="{FF2B5EF4-FFF2-40B4-BE49-F238E27FC236}">
                <a16:creationId xmlns:a16="http://schemas.microsoft.com/office/drawing/2014/main" id="{D7148E0B-7794-60F8-B755-C56B666DE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9164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83721" y="908720"/>
            <a:ext cx="8176558" cy="15841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Наставництво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539552" y="3212976"/>
            <a:ext cx="8139142" cy="2520280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Забезпечення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матеріалами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духовного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розвитку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Систематичне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розуму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лідерів</a:t>
            </a:r>
            <a:r>
              <a:rPr lang="ru-R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14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25-m">
            <a:hlinkClick r:id="" action="ppaction://media"/>
            <a:extLst>
              <a:ext uri="{FF2B5EF4-FFF2-40B4-BE49-F238E27FC236}">
                <a16:creationId xmlns:a16="http://schemas.microsoft.com/office/drawing/2014/main" id="{1B8926FA-29AB-6AEA-5D47-B41B2575B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16632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7439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53143" y="3550556"/>
            <a:ext cx="7321793" cy="201622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молитовній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прогулянці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роботі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дітьми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роботі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молоддю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групах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біблійних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відкриттів</a:t>
            </a:r>
            <a:endParaRPr lang="ru-RU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67544" y="548680"/>
            <a:ext cx="3928086" cy="17281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Bef>
                <a:spcPts val="1200"/>
              </a:spcBef>
            </a:pP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лідерам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353143" y="2708920"/>
            <a:ext cx="5808618" cy="576064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Локальна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допомога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у:</a:t>
            </a:r>
            <a:endParaRPr lang="en-US" sz="12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26-m">
            <a:hlinkClick r:id="" action="ppaction://media"/>
            <a:extLst>
              <a:ext uri="{FF2B5EF4-FFF2-40B4-BE49-F238E27FC236}">
                <a16:creationId xmlns:a16="http://schemas.microsoft.com/office/drawing/2014/main" id="{302D4B90-0012-7B78-7047-28C3EFCB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5684" y="260648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2950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395536" y="801134"/>
            <a:ext cx="5400600" cy="15121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Турбота</a:t>
            </a:r>
            <a:r>
              <a:rPr lang="ru-RU" sz="54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керівництва</a:t>
            </a:r>
            <a:endParaRPr lang="en-US" sz="54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FA711-6847-313B-EC33-D59012F3216C}"/>
              </a:ext>
            </a:extLst>
          </p:cNvPr>
          <p:cNvSpPr txBox="1">
            <a:spLocks/>
          </p:cNvSpPr>
          <p:nvPr/>
        </p:nvSpPr>
        <p:spPr>
          <a:xfrm>
            <a:off x="416983" y="2780928"/>
            <a:ext cx="6819313" cy="338437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Особисте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консультування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Моделювання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біблійної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молитви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Щоденна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дружна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підзвітність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Щомісячні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свідчення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12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27-m">
            <a:hlinkClick r:id="" action="ppaction://media"/>
            <a:extLst>
              <a:ext uri="{FF2B5EF4-FFF2-40B4-BE49-F238E27FC236}">
                <a16:creationId xmlns:a16="http://schemas.microsoft.com/office/drawing/2014/main" id="{A15EE2D8-BD07-D6E6-67E9-663DEEF3B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260648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2881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461824" y="810857"/>
            <a:ext cx="8351130" cy="792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360000"/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Уява</a:t>
            </a:r>
            <a:r>
              <a:rPr lang="ru-RU" sz="60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60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реальність</a:t>
            </a:r>
            <a:endParaRPr lang="en-US" sz="60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68E3D62-AF13-43B0-0836-8B9DCBE7FD10}"/>
              </a:ext>
            </a:extLst>
          </p:cNvPr>
          <p:cNvSpPr txBox="1">
            <a:spLocks/>
          </p:cNvSpPr>
          <p:nvPr/>
        </p:nvSpPr>
        <p:spPr>
          <a:xfrm>
            <a:off x="467544" y="2132856"/>
            <a:ext cx="8351130" cy="389248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баптистська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доктрина! </a:t>
            </a:r>
          </a:p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баптистська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лояльність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баптистський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зовнішній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вигляд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ru-RU" sz="28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Центри </a:t>
            </a:r>
            <a:r>
              <a:rPr lang="ru-RU" sz="2800" b="1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11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—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баптисти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досягають</a:t>
            </a: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успіху</a:t>
            </a:r>
            <a:b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в еру </a:t>
            </a:r>
            <a:r>
              <a:rPr lang="ru-RU" sz="2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смартфонів</a:t>
            </a:r>
            <a:endParaRPr lang="en-US" sz="1100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28-m">
            <a:hlinkClick r:id="" action="ppaction://media"/>
            <a:extLst>
              <a:ext uri="{FF2B5EF4-FFF2-40B4-BE49-F238E27FC236}">
                <a16:creationId xmlns:a16="http://schemas.microsoft.com/office/drawing/2014/main" id="{2A05ED7B-81BD-CEE8-FD51-5C1402873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1264" y="200554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24756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3568" y="1350228"/>
            <a:ext cx="4824537" cy="2232248"/>
          </a:xfrm>
          <a:prstGeom prst="rect">
            <a:avLst/>
          </a:prstGeom>
          <a:effectLst>
            <a:outerShdw blurRad="50800" dist="88900" dir="216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7200" b="1" spc="-300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</a:t>
            </a:r>
            <a:r>
              <a:rPr lang="ru-RU" sz="7200" b="1" spc="-300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наша </a:t>
            </a:r>
            <a:r>
              <a:rPr lang="ru-RU" sz="7200" b="1" spc="-300" dirty="0" err="1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надія</a:t>
            </a:r>
            <a:endParaRPr lang="en-US" sz="7200" b="1" spc="-30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735901" y="3601377"/>
            <a:ext cx="5017233" cy="205249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6600" b="1" i="1" dirty="0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І наша молитва</a:t>
            </a:r>
            <a:endParaRPr lang="en-US" sz="6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29-m">
            <a:hlinkClick r:id="" action="ppaction://media"/>
            <a:extLst>
              <a:ext uri="{FF2B5EF4-FFF2-40B4-BE49-F238E27FC236}">
                <a16:creationId xmlns:a16="http://schemas.microsoft.com/office/drawing/2014/main" id="{489DCA08-4C55-615A-C745-975858961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8464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8984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67194" y="2624944"/>
            <a:ext cx="8009611" cy="1397439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 нові духовні спільноти у процесі підготовки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5732EB2-2AD3-8105-548A-5936BFB3964C}"/>
              </a:ext>
            </a:extLst>
          </p:cNvPr>
          <p:cNvSpPr txBox="1">
            <a:spLocks/>
          </p:cNvSpPr>
          <p:nvPr/>
        </p:nvSpPr>
        <p:spPr>
          <a:xfrm>
            <a:off x="1763688" y="4293096"/>
            <a:ext cx="6145529" cy="41928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dirty="0" err="1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Бачення</a:t>
            </a:r>
            <a:r>
              <a:rPr lang="ru-RU" dirty="0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по 5 </a:t>
            </a:r>
            <a:r>
              <a:rPr lang="ru-RU" dirty="0" err="1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центрів</a:t>
            </a:r>
            <a:r>
              <a:rPr lang="ru-RU" dirty="0">
                <a:solidFill>
                  <a:srgbClr val="144E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24 областях</a:t>
            </a:r>
            <a:endParaRPr lang="en-US" dirty="0">
              <a:solidFill>
                <a:srgbClr val="144E8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853444" y="548680"/>
            <a:ext cx="5022812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42794-1CBA-82F6-CEA1-7DF7942542A0}"/>
              </a:ext>
            </a:extLst>
          </p:cNvPr>
          <p:cNvSpPr txBox="1">
            <a:spLocks/>
          </p:cNvSpPr>
          <p:nvPr/>
        </p:nvSpPr>
        <p:spPr>
          <a:xfrm>
            <a:off x="3738736" y="1563509"/>
            <a:ext cx="4721696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–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03-m">
            <a:hlinkClick r:id="" action="ppaction://media"/>
            <a:extLst>
              <a:ext uri="{FF2B5EF4-FFF2-40B4-BE49-F238E27FC236}">
                <a16:creationId xmlns:a16="http://schemas.microsoft.com/office/drawing/2014/main" id="{A358A97D-CB27-76BA-6367-7561D4A91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16632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6878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4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2DC712F-E869-0B00-EE32-E8792FC8767F}"/>
              </a:ext>
            </a:extLst>
          </p:cNvPr>
          <p:cNvSpPr txBox="1">
            <a:spLocks/>
          </p:cNvSpPr>
          <p:nvPr/>
        </p:nvSpPr>
        <p:spPr>
          <a:xfrm>
            <a:off x="539552" y="3753037"/>
            <a:ext cx="5472608" cy="46805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Основний фокус: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156B48A-1B94-4093-D1DC-C5897FD76C2D}"/>
              </a:ext>
            </a:extLst>
          </p:cNvPr>
          <p:cNvSpPr txBox="1">
            <a:spLocks/>
          </p:cNvSpPr>
          <p:nvPr/>
        </p:nvSpPr>
        <p:spPr>
          <a:xfrm>
            <a:off x="611560" y="1132258"/>
            <a:ext cx="5112568" cy="1008112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C7146AC-E6D2-02C2-2064-FF0A34B605D3}"/>
              </a:ext>
            </a:extLst>
          </p:cNvPr>
          <p:cNvSpPr txBox="1">
            <a:spLocks/>
          </p:cNvSpPr>
          <p:nvPr/>
        </p:nvSpPr>
        <p:spPr>
          <a:xfrm>
            <a:off x="539552" y="2132856"/>
            <a:ext cx="3186100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05A91-9868-0D14-4407-2F1F42C9CC4B}"/>
              </a:ext>
            </a:extLst>
          </p:cNvPr>
          <p:cNvSpPr txBox="1">
            <a:spLocks/>
          </p:cNvSpPr>
          <p:nvPr/>
        </p:nvSpPr>
        <p:spPr>
          <a:xfrm>
            <a:off x="539552" y="4509120"/>
            <a:ext cx="5472608" cy="94773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зруйнованих територіях великих</a:t>
            </a:r>
            <a:r>
              <a: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04-m">
            <a:hlinkClick r:id="" action="ppaction://media"/>
            <a:extLst>
              <a:ext uri="{FF2B5EF4-FFF2-40B4-BE49-F238E27FC236}">
                <a16:creationId xmlns:a16="http://schemas.microsoft.com/office/drawing/2014/main" id="{0B7985DB-2A09-3C1C-6978-68A828217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25191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7" grpId="0"/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2DC712F-E869-0B00-EE32-E8792FC8767F}"/>
              </a:ext>
            </a:extLst>
          </p:cNvPr>
          <p:cNvSpPr txBox="1">
            <a:spLocks/>
          </p:cNvSpPr>
          <p:nvPr/>
        </p:nvSpPr>
        <p:spPr>
          <a:xfrm>
            <a:off x="539552" y="3753037"/>
            <a:ext cx="5472608" cy="46805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Вторинний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фокус: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05A91-9868-0D14-4407-2F1F42C9CC4B}"/>
              </a:ext>
            </a:extLst>
          </p:cNvPr>
          <p:cNvSpPr txBox="1">
            <a:spLocks/>
          </p:cNvSpPr>
          <p:nvPr/>
        </p:nvSpPr>
        <p:spPr>
          <a:xfrm>
            <a:off x="539552" y="4509120"/>
            <a:ext cx="5472608" cy="94773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23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містечках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b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великих селах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3AEA54F-B079-4876-054D-44481EEA26B2}"/>
              </a:ext>
            </a:extLst>
          </p:cNvPr>
          <p:cNvSpPr txBox="1">
            <a:spLocks/>
          </p:cNvSpPr>
          <p:nvPr/>
        </p:nvSpPr>
        <p:spPr>
          <a:xfrm>
            <a:off x="611560" y="1132258"/>
            <a:ext cx="5112568" cy="1008112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EE72F41-6D18-06DA-AF8D-ACF04819C8C4}"/>
              </a:ext>
            </a:extLst>
          </p:cNvPr>
          <p:cNvSpPr txBox="1">
            <a:spLocks/>
          </p:cNvSpPr>
          <p:nvPr/>
        </p:nvSpPr>
        <p:spPr>
          <a:xfrm>
            <a:off x="539552" y="2132856"/>
            <a:ext cx="3186100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05-m">
            <a:hlinkClick r:id="" action="ppaction://media"/>
            <a:extLst>
              <a:ext uri="{FF2B5EF4-FFF2-40B4-BE49-F238E27FC236}">
                <a16:creationId xmlns:a16="http://schemas.microsoft.com/office/drawing/2014/main" id="{211CEF7E-EAB6-2B5C-4B18-CA2F5C93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16632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07379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57177" y="3501008"/>
            <a:ext cx="6984775" cy="2532186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Додаткова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підготовка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невеликих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сіл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занепалих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церков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576881" y="824806"/>
            <a:ext cx="5382852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Центри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9F42794-1CBA-82F6-CEA1-7DF7942542A0}"/>
              </a:ext>
            </a:extLst>
          </p:cNvPr>
          <p:cNvSpPr txBox="1">
            <a:spLocks/>
          </p:cNvSpPr>
          <p:nvPr/>
        </p:nvSpPr>
        <p:spPr>
          <a:xfrm>
            <a:off x="2555776" y="1904926"/>
            <a:ext cx="3168352" cy="1080120"/>
          </a:xfrm>
          <a:prstGeom prst="rect">
            <a:avLst/>
          </a:prstGeom>
          <a:effectLst>
            <a:outerShdw blurRad="50800" dist="63500" dir="2700000" algn="tl" rotWithShape="0">
              <a:srgbClr val="144E82"/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Надії</a:t>
            </a:r>
            <a:endParaRPr lang="en-US" sz="8200" b="1" spc="-150" dirty="0">
              <a:solidFill>
                <a:srgbClr val="F4D61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06-m">
            <a:hlinkClick r:id="" action="ppaction://media"/>
            <a:extLst>
              <a:ext uri="{FF2B5EF4-FFF2-40B4-BE49-F238E27FC236}">
                <a16:creationId xmlns:a16="http://schemas.microsoft.com/office/drawing/2014/main" id="{66B92D7F-4B92-20D7-8F6D-7E2EE244C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63215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493658" y="4005064"/>
            <a:ext cx="6156684" cy="187220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Дарувати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надію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вимушеним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переселенцям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773020" y="2636912"/>
            <a:ext cx="5597960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07-m">
            <a:hlinkClick r:id="" action="ppaction://media"/>
            <a:extLst>
              <a:ext uri="{FF2B5EF4-FFF2-40B4-BE49-F238E27FC236}">
                <a16:creationId xmlns:a16="http://schemas.microsoft.com/office/drawing/2014/main" id="{8C57FAFE-1CDA-710A-0EE1-BCBFBD8B4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188640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5666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44597" y="4005064"/>
            <a:ext cx="7254806" cy="187220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Пропонувати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внутрішнє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</a:t>
            </a:r>
            <a:b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Ісуса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Христа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773020" y="2636912"/>
            <a:ext cx="5597960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08-m">
            <a:hlinkClick r:id="" action="ppaction://media"/>
            <a:extLst>
              <a:ext uri="{FF2B5EF4-FFF2-40B4-BE49-F238E27FC236}">
                <a16:creationId xmlns:a16="http://schemas.microsoft.com/office/drawing/2014/main" id="{3925ABDA-BE62-0E8F-6929-CCB33BBAC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2480" y="116632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06452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05064"/>
            <a:ext cx="8568952" cy="1872208"/>
          </a:xfrm>
          <a:prstGeom prst="rect">
            <a:avLst/>
          </a:prstGeom>
          <a:effectLst>
            <a:outerShdw blurRad="50800" dist="38100" dir="5400000" algn="t" rotWithShape="0">
              <a:srgbClr val="144E82">
                <a:alpha val="74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60%</a:t>
            </a:r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духовне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оновлення</a:t>
            </a:r>
            <a:b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endParaRPr lang="en-US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4000" b="1" dirty="0">
                <a:solidFill>
                  <a:srgbClr val="F4D61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40%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фізичне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піклування</a:t>
            </a:r>
            <a:endParaRPr lang="en-US" sz="1600" b="1" dirty="0">
              <a:solidFill>
                <a:srgbClr val="26225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E829635-4EB5-18A5-9442-4CAC9075BD91}"/>
              </a:ext>
            </a:extLst>
          </p:cNvPr>
          <p:cNvSpPr txBox="1">
            <a:spLocks/>
          </p:cNvSpPr>
          <p:nvPr/>
        </p:nvSpPr>
        <p:spPr>
          <a:xfrm>
            <a:off x="1773020" y="2636912"/>
            <a:ext cx="5597960" cy="10801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8200" b="1" i="1" spc="-150" dirty="0" err="1">
                <a:solidFill>
                  <a:srgbClr val="F4D617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Завдання</a:t>
            </a:r>
            <a:endParaRPr lang="en-US" sz="8200" b="1" i="1" spc="-150" dirty="0">
              <a:solidFill>
                <a:srgbClr val="F4D617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09-m">
            <a:hlinkClick r:id="" action="ppaction://media"/>
            <a:extLst>
              <a:ext uri="{FF2B5EF4-FFF2-40B4-BE49-F238E27FC236}">
                <a16:creationId xmlns:a16="http://schemas.microsoft.com/office/drawing/2014/main" id="{D70DEBCD-6B1C-98EB-BEB3-DEBB7A827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2852" y="188640"/>
            <a:ext cx="144016" cy="14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08961"/>
      </p:ext>
    </p:ext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432</Words>
  <Application>Microsoft Office PowerPoint</Application>
  <PresentationFormat>Екран (4:3)</PresentationFormat>
  <Paragraphs>151</Paragraphs>
  <Slides>29</Slides>
  <Notes>29</Notes>
  <HiddenSlides>0</HiddenSlides>
  <MMClips>29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5" baseType="lpstr">
      <vt:lpstr>Arial</vt:lpstr>
      <vt:lpstr>Calibri</vt:lpstr>
      <vt:lpstr>Georgia</vt:lpstr>
      <vt:lpstr>Verdana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Light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Dkey</dc:creator>
  <cp:lastModifiedBy>Ivan On</cp:lastModifiedBy>
  <cp:revision>240</cp:revision>
  <dcterms:created xsi:type="dcterms:W3CDTF">2011-03-25T18:27:23Z</dcterms:created>
  <dcterms:modified xsi:type="dcterms:W3CDTF">2022-11-30T18:55:06Z</dcterms:modified>
</cp:coreProperties>
</file>